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817605631" r:id="rId2"/>
    <p:sldId id="1817605632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2A4B4-AD13-A62B-5CD0-9B88C530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9C2DB1-AB01-AFE8-BA6A-395C628FF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00FBC-A1FD-5C7B-1DAF-2D0268A7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284F10-FF9D-13C3-44B4-2C94487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56E058-8CE7-1B5A-DD36-13AE9428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24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D04ED-885D-2D7B-E236-789B198C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F575EB-F323-2E37-D809-643C069BF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CB2BB9-28DA-286A-371B-27D7C0EC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0CA7BE-074B-F0C1-6716-AA3EB3BC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FA7323-3B79-B9D5-CB05-CFAE0087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958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645A4A-9373-591A-0048-F86D105E6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9B2B98-F45B-80A8-E53D-280A9733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B4EA5-0558-0987-FA52-8799B078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5292B-E575-3603-F7D1-87A00E0A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B7ADF9-4AE4-250D-60D2-88B2C3C2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3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94BA6-0C6E-6460-B971-08AC5588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F6899-FABE-FD65-27C0-CC5A3C48F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790F46-3E1D-5A87-CA31-47B413E1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1DB21-A4FA-B362-E007-A8DA5A74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9240E4-F654-A709-F018-3C6DF0A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7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5D30-B8F5-E294-E13E-71A7C6D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379422-940B-9483-6464-3B70B7CC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6B3137-5317-423C-8BA7-B7C70F87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44F5E0-6AD1-2A83-AB52-D3B6B5A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965E85-EDBB-F86A-8A6B-665C1450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10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1142A-7DBC-B87C-FF83-24761B2D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90859-216A-109D-F9A5-866B475D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0DB934-F9CC-7A24-B0A6-EE94128B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1919E8-DED2-141C-1FDC-36BAF328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05082D-7E23-E2FF-999A-C894F46F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1D08AC-99C9-ED48-E5E2-89FB1E96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ED1C-F1B9-09D4-ED11-512AF773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4A2836-3EDD-C0C9-9BC1-7BC644E8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83F9CA-EB6D-F2C5-034A-7D0268F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576DDE-8182-D63B-7C3B-7F7C3761D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FA1EB00-9998-062D-EBF6-FE9FBE883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F1DD70-ED7F-E816-FF37-B1BC9FD7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699ED4-F175-35D1-C73A-1FBF8E6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3EA91B-053C-5D0E-C7AC-C7F6532C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6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349AD-153A-2A37-25D2-21AECF0A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7FAE5F-FBEC-CF66-8A5F-12D18709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C1F731-879B-3B60-1A18-9C176DD0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124E91-9B95-F6FA-EF3F-5B426E04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1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7AADAB-69BB-61E1-34DC-778D63DD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C365AE-D9B0-F944-9CE7-E4C3D95A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03FECD-AC14-34E1-AAA2-BE0D3A2E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405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25612-8D78-2DD7-63F5-DC54D7A3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27213-DF20-9205-6C15-1143BE2E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BF9989-E8A6-E8BB-A9F8-EAF058899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6CCC0-36DB-2D30-9CA7-3CB5B5FD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A913AF-BFF2-7398-99A2-496D1658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FED85E-E4E9-AE9D-D725-51189057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DA430-C387-EA8D-B9A3-C3C8FAA8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51C47D-2294-34BA-8C2F-172EC10ED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DBB96-C99B-81DC-D40B-A5B9B183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5ACE89-AD83-D58B-BB80-6A8FC5B1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D02561-1B41-DA0A-D5F5-054E6DA9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CCCBE2-DCA4-4BB0-3AC6-0456083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8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D52D21-756F-7E48-8B1E-1A39A985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0C028-64BB-4070-64AA-325DE3742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C1BBBC-1690-78B5-B888-BF3C4D035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AED36-ACBB-4512-856A-81AAC8F0A652}" type="datetimeFigureOut">
              <a:rPr lang="nl-BE" smtClean="0"/>
              <a:t>15/04/2024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D550C9-1C51-EE23-9033-2E8D3C988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50E3E-21AD-67F9-3F98-0CEF8B48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B640A-24E6-462C-8F9E-6431BFE7C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8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294897-7BD0-4979-9DF8-85C93E712AF8}"/>
              </a:ext>
            </a:extLst>
          </p:cNvPr>
          <p:cNvSpPr/>
          <p:nvPr/>
        </p:nvSpPr>
        <p:spPr>
          <a:xfrm>
            <a:off x="833120" y="816903"/>
            <a:ext cx="1068832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900"/>
              </a:spcAft>
            </a:pPr>
            <a:r>
              <a:rPr lang="fr-BE" dirty="0">
                <a:cs typeface="Arial" panose="020B0604020202020204" pitchFamily="34" charset="0"/>
              </a:rPr>
              <a:t>Progress Consulting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stelt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u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hierbij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graag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een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aantal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mensen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voor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, die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deze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materie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goed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beheersen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.</a:t>
            </a:r>
            <a:endParaRPr lang="fr-BE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B4274-CAAF-4EEF-8B2B-67B7945D98AE}"/>
              </a:ext>
            </a:extLst>
          </p:cNvPr>
          <p:cNvSpPr/>
          <p:nvPr/>
        </p:nvSpPr>
        <p:spPr>
          <a:xfrm>
            <a:off x="2585579" y="1596994"/>
            <a:ext cx="8218069" cy="16004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Arial Narrow"/>
              </a:rPr>
              <a:t>Geertrui VAN LOOK</a:t>
            </a:r>
            <a:br>
              <a:rPr lang="fr-FR" sz="16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fr-F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S</a:t>
            </a:r>
            <a:r>
              <a:rPr lang="fr-FR" sz="1400" dirty="0">
                <a:latin typeface="Arial Narrow" panose="020B0606020202030204" pitchFamily="34" charset="0"/>
              </a:rPr>
              <a:t>enior consultant </a:t>
            </a:r>
            <a:r>
              <a:rPr lang="fr-FR" sz="1400" dirty="0" err="1">
                <a:latin typeface="Arial Narrow" panose="020B0606020202030204" pitchFamily="34" charset="0"/>
              </a:rPr>
              <a:t>bij</a:t>
            </a:r>
            <a:r>
              <a:rPr lang="fr-FR" sz="1400" dirty="0">
                <a:latin typeface="Arial Narrow" panose="020B0606020202030204" pitchFamily="34" charset="0"/>
              </a:rPr>
              <a:t> Progress Consulting</a:t>
            </a:r>
          </a:p>
          <a:p>
            <a:r>
              <a:rPr lang="fr-FR" sz="1400" dirty="0" err="1">
                <a:latin typeface="Arial Narrow" panose="020B0606020202030204" pitchFamily="34" charset="0"/>
              </a:rPr>
              <a:t>Licentiate</a:t>
            </a:r>
            <a:r>
              <a:rPr lang="fr-FR" sz="1400" dirty="0">
                <a:latin typeface="Arial Narrow" panose="020B0606020202030204" pitchFamily="34" charset="0"/>
              </a:rPr>
              <a:t> Criminologie @ K.U. Leuven – </a:t>
            </a:r>
            <a:r>
              <a:rPr lang="fr-FR" sz="1400" dirty="0" err="1">
                <a:latin typeface="Arial Narrow" panose="020B0606020202030204" pitchFamily="34" charset="0"/>
              </a:rPr>
              <a:t>Certificatie</a:t>
            </a:r>
            <a:r>
              <a:rPr lang="fr-FR" sz="1400" dirty="0">
                <a:latin typeface="Arial Narrow" panose="020B0606020202030204" pitchFamily="34" charset="0"/>
              </a:rPr>
              <a:t> Insights Discovery &amp; </a:t>
            </a:r>
            <a:r>
              <a:rPr lang="fr-FR" sz="1400" dirty="0" err="1">
                <a:latin typeface="Arial Narrow" panose="020B0606020202030204" pitchFamily="34" charset="0"/>
              </a:rPr>
              <a:t>Systemisch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coachen</a:t>
            </a:r>
            <a:r>
              <a:rPr lang="fr-FR" sz="1400" dirty="0">
                <a:latin typeface="Arial Narrow" panose="020B0606020202030204" pitchFamily="34" charset="0"/>
              </a:rPr>
              <a:t>.</a:t>
            </a:r>
          </a:p>
          <a:p>
            <a:r>
              <a:rPr lang="fr-FR" sz="1400" dirty="0">
                <a:latin typeface="Arial Narrow" panose="020B0606020202030204" pitchFamily="34" charset="0"/>
              </a:rPr>
              <a:t>15 </a:t>
            </a:r>
            <a:r>
              <a:rPr lang="fr-FR" sz="1400" dirty="0" err="1">
                <a:latin typeface="Arial Narrow" panose="020B0606020202030204" pitchFamily="34" charset="0"/>
              </a:rPr>
              <a:t>jaar</a:t>
            </a:r>
            <a:r>
              <a:rPr lang="fr-FR" sz="1400" dirty="0">
                <a:latin typeface="Arial Narrow" panose="020B0606020202030204" pitchFamily="34" charset="0"/>
              </a:rPr>
              <a:t> business &amp; </a:t>
            </a:r>
            <a:r>
              <a:rPr lang="fr-FR" sz="1400" dirty="0" err="1">
                <a:latin typeface="Arial Narrow" panose="020B0606020202030204" pitchFamily="34" charset="0"/>
              </a:rPr>
              <a:t>leidinggevende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ervaring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bij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oa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Telenet</a:t>
            </a:r>
            <a:r>
              <a:rPr lang="fr-FR" sz="1400" dirty="0">
                <a:latin typeface="Arial Narrow" panose="020B0606020202030204" pitchFamily="34" charset="0"/>
              </a:rPr>
              <a:t>, Port of </a:t>
            </a:r>
            <a:r>
              <a:rPr lang="fr-FR" sz="1400" dirty="0" err="1">
                <a:latin typeface="Arial Narrow" panose="020B0606020202030204" pitchFamily="34" charset="0"/>
              </a:rPr>
              <a:t>Antwerp</a:t>
            </a:r>
            <a:r>
              <a:rPr lang="fr-FR" sz="1400" dirty="0">
                <a:latin typeface="Arial Narrow" panose="020B0606020202030204" pitchFamily="34" charset="0"/>
              </a:rPr>
              <a:t> en IPG. </a:t>
            </a:r>
          </a:p>
          <a:p>
            <a:r>
              <a:rPr lang="fr-FR" sz="1400" dirty="0">
                <a:latin typeface="Arial Narrow" panose="020B0606020202030204" pitchFamily="34" charset="0"/>
              </a:rPr>
              <a:t>Meer dan 10 </a:t>
            </a:r>
            <a:r>
              <a:rPr lang="fr-FR" sz="1400" dirty="0" err="1">
                <a:latin typeface="Arial Narrow" panose="020B0606020202030204" pitchFamily="34" charset="0"/>
              </a:rPr>
              <a:t>jaar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ervaring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als</a:t>
            </a:r>
            <a:r>
              <a:rPr lang="fr-FR" sz="1400" dirty="0">
                <a:latin typeface="Arial Narrow" panose="020B0606020202030204" pitchFamily="34" charset="0"/>
              </a:rPr>
              <a:t> trainer &amp; coach</a:t>
            </a:r>
          </a:p>
          <a:p>
            <a:r>
              <a:rPr lang="fr-FR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Expertise</a:t>
            </a:r>
            <a:r>
              <a:rPr lang="fr-FR" sz="1200" dirty="0">
                <a:latin typeface="Arial Narrow"/>
              </a:rPr>
              <a:t> : </a:t>
            </a:r>
            <a:r>
              <a:rPr lang="fr-FR" sz="1400" dirty="0" err="1">
                <a:latin typeface="Arial Narrow" panose="020B0606020202030204" pitchFamily="34" charset="0"/>
              </a:rPr>
              <a:t>Leidership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Omgaan</a:t>
            </a:r>
            <a:r>
              <a:rPr lang="fr-FR" sz="1400" dirty="0">
                <a:latin typeface="Arial Narrow" panose="020B0606020202030204" pitchFamily="34" charset="0"/>
              </a:rPr>
              <a:t> met </a:t>
            </a:r>
            <a:r>
              <a:rPr lang="fr-FR" sz="1400" dirty="0" err="1">
                <a:latin typeface="Arial Narrow" panose="020B0606020202030204" pitchFamily="34" charset="0"/>
              </a:rPr>
              <a:t>verandering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Groepsdynamiek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Klantvriendelijke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communicatie</a:t>
            </a:r>
            <a:r>
              <a:rPr lang="fr-FR" sz="1400" dirty="0">
                <a:latin typeface="Arial Narrow" panose="020B0606020202030204" pitchFamily="34" charset="0"/>
              </a:rPr>
              <a:t>.</a:t>
            </a:r>
          </a:p>
          <a:p>
            <a:endParaRPr lang="fr-FR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2A4C8-D780-109A-E4BA-29F5EFD881AC}"/>
              </a:ext>
            </a:extLst>
          </p:cNvPr>
          <p:cNvSpPr/>
          <p:nvPr/>
        </p:nvSpPr>
        <p:spPr>
          <a:xfrm>
            <a:off x="2585580" y="3863707"/>
            <a:ext cx="8218069" cy="16004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Arial Narrow"/>
              </a:rPr>
              <a:t>Nele CEELEN </a:t>
            </a:r>
            <a:br>
              <a:rPr lang="fr-FR" sz="16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fr-FR" sz="1400" dirty="0">
                <a:solidFill>
                  <a:schemeClr val="tx2"/>
                </a:solidFill>
                <a:latin typeface="Arial Narrow" panose="020B0606020202030204" pitchFamily="34" charset="0"/>
              </a:rPr>
              <a:t>S</a:t>
            </a:r>
            <a:r>
              <a:rPr lang="fr-FR" sz="1400" dirty="0">
                <a:latin typeface="Arial Narrow" panose="020B0606020202030204" pitchFamily="34" charset="0"/>
              </a:rPr>
              <a:t>enior consultant </a:t>
            </a:r>
            <a:r>
              <a:rPr lang="fr-FR" sz="1400" dirty="0" err="1">
                <a:latin typeface="Arial Narrow" panose="020B0606020202030204" pitchFamily="34" charset="0"/>
              </a:rPr>
              <a:t>bij</a:t>
            </a:r>
            <a:r>
              <a:rPr lang="fr-FR" sz="1400" dirty="0">
                <a:latin typeface="Arial Narrow" panose="020B0606020202030204" pitchFamily="34" charset="0"/>
              </a:rPr>
              <a:t> Progress Consulting</a:t>
            </a:r>
          </a:p>
          <a:p>
            <a:r>
              <a:rPr lang="fr-FR" sz="1400" dirty="0" err="1">
                <a:latin typeface="Arial Narrow" panose="020B0606020202030204" pitchFamily="34" charset="0"/>
              </a:rPr>
              <a:t>Regentes</a:t>
            </a:r>
            <a:r>
              <a:rPr lang="fr-FR" sz="1400" dirty="0">
                <a:latin typeface="Arial Narrow" panose="020B0606020202030204" pitchFamily="34" charset="0"/>
              </a:rPr>
              <a:t> @ K.U. Leuven – </a:t>
            </a:r>
            <a:r>
              <a:rPr lang="fr-FR" sz="1400" dirty="0" err="1">
                <a:latin typeface="Arial Narrow" panose="020B0606020202030204" pitchFamily="34" charset="0"/>
              </a:rPr>
              <a:t>Systemisch</a:t>
            </a:r>
            <a:r>
              <a:rPr lang="fr-FR" sz="1400" dirty="0">
                <a:latin typeface="Arial Narrow" panose="020B0606020202030204" pitchFamily="34" charset="0"/>
              </a:rPr>
              <a:t> coach en </a:t>
            </a:r>
            <a:r>
              <a:rPr lang="fr-FR" sz="1400" dirty="0" err="1">
                <a:latin typeface="Arial Narrow" panose="020B0606020202030204" pitchFamily="34" charset="0"/>
              </a:rPr>
              <a:t>loopbaancoach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voortgezette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opleidingen</a:t>
            </a:r>
            <a:r>
              <a:rPr lang="fr-FR" sz="1400" dirty="0">
                <a:latin typeface="Arial Narrow" panose="020B0606020202030204" pitchFamily="34" charset="0"/>
              </a:rPr>
              <a:t> in </a:t>
            </a:r>
            <a:r>
              <a:rPr lang="fr-FR" sz="1400" dirty="0" err="1">
                <a:latin typeface="Arial Narrow" panose="020B0606020202030204" pitchFamily="34" charset="0"/>
              </a:rPr>
              <a:t>emotionele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intelligentie</a:t>
            </a:r>
            <a:r>
              <a:rPr lang="fr-FR" sz="1400" dirty="0">
                <a:latin typeface="Arial Narrow" panose="020B0606020202030204" pitchFamily="34" charset="0"/>
              </a:rPr>
              <a:t>, </a:t>
            </a:r>
            <a:r>
              <a:rPr lang="fr-FR" sz="1400" dirty="0" err="1">
                <a:latin typeface="Arial Narrow" panose="020B0606020202030204" pitchFamily="34" charset="0"/>
              </a:rPr>
              <a:t>assertiviteit</a:t>
            </a:r>
            <a:r>
              <a:rPr lang="fr-FR" sz="1400" dirty="0">
                <a:latin typeface="Arial Narrow" panose="020B0606020202030204" pitchFamily="34" charset="0"/>
              </a:rPr>
              <a:t>, </a:t>
            </a:r>
            <a:r>
              <a:rPr lang="fr-FR" sz="1400" dirty="0" err="1">
                <a:latin typeface="Arial Narrow" panose="020B0606020202030204" pitchFamily="34" charset="0"/>
              </a:rPr>
              <a:t>leiderschap</a:t>
            </a:r>
            <a:r>
              <a:rPr lang="fr-FR" sz="1400" dirty="0">
                <a:latin typeface="Arial Narrow" panose="020B0606020202030204" pitchFamily="34" charset="0"/>
              </a:rPr>
              <a:t> – Meer dan 15 </a:t>
            </a:r>
            <a:r>
              <a:rPr lang="fr-FR" sz="1400" dirty="0" err="1">
                <a:latin typeface="Arial Narrow" panose="020B0606020202030204" pitchFamily="34" charset="0"/>
              </a:rPr>
              <a:t>jaar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ervaring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als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opleider</a:t>
            </a:r>
            <a:r>
              <a:rPr lang="fr-FR" sz="1400" dirty="0">
                <a:latin typeface="Arial Narrow" panose="020B0606020202030204" pitchFamily="34" charset="0"/>
              </a:rPr>
              <a:t>.</a:t>
            </a:r>
          </a:p>
          <a:p>
            <a:r>
              <a:rPr lang="fr-FR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Expertise</a:t>
            </a:r>
            <a:r>
              <a:rPr lang="fr-FR" sz="1200" dirty="0">
                <a:latin typeface="Arial Narrow"/>
              </a:rPr>
              <a:t> : </a:t>
            </a:r>
            <a:r>
              <a:rPr lang="fr-FR" sz="1400" dirty="0" err="1">
                <a:latin typeface="Arial Narrow" panose="020B0606020202030204" pitchFamily="34" charset="0"/>
              </a:rPr>
              <a:t>Leiderschap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Moeiljke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latin typeface="Arial Narrow" panose="020B0606020202030204" pitchFamily="34" charset="0"/>
              </a:rPr>
              <a:t>gesprekken</a:t>
            </a:r>
            <a:r>
              <a:rPr lang="fr-FR" sz="1400" dirty="0">
                <a:latin typeface="Arial Narrow" panose="020B0606020202030204" pitchFamily="34" charset="0"/>
              </a:rPr>
              <a:t> en </a:t>
            </a:r>
            <a:r>
              <a:rPr lang="fr-FR" sz="1400" dirty="0" err="1">
                <a:latin typeface="Arial Narrow" panose="020B0606020202030204" pitchFamily="34" charset="0"/>
              </a:rPr>
              <a:t>conflicten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Omgaan</a:t>
            </a:r>
            <a:r>
              <a:rPr lang="fr-FR" sz="1400" dirty="0">
                <a:latin typeface="Arial Narrow" panose="020B0606020202030204" pitchFamily="34" charset="0"/>
              </a:rPr>
              <a:t> met </a:t>
            </a:r>
            <a:r>
              <a:rPr lang="fr-FR" sz="1400" dirty="0" err="1">
                <a:latin typeface="Arial Narrow" panose="020B0606020202030204" pitchFamily="34" charset="0"/>
              </a:rPr>
              <a:t>weerstand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Omgaan</a:t>
            </a:r>
            <a:r>
              <a:rPr lang="fr-FR" sz="1400" dirty="0">
                <a:latin typeface="Arial Narrow" panose="020B0606020202030204" pitchFamily="34" charset="0"/>
              </a:rPr>
              <a:t> met </a:t>
            </a:r>
            <a:r>
              <a:rPr lang="fr-FR" sz="1400" dirty="0" err="1">
                <a:latin typeface="Arial Narrow" panose="020B0606020202030204" pitchFamily="34" charset="0"/>
              </a:rPr>
              <a:t>verandering</a:t>
            </a:r>
            <a:r>
              <a:rPr lang="fr-FR" sz="1400" dirty="0">
                <a:latin typeface="Arial Narrow" panose="020B0606020202030204" pitchFamily="34" charset="0"/>
              </a:rPr>
              <a:t> – </a:t>
            </a:r>
            <a:r>
              <a:rPr lang="fr-FR" sz="1400" dirty="0" err="1">
                <a:latin typeface="Arial Narrow" panose="020B0606020202030204" pitchFamily="34" charset="0"/>
              </a:rPr>
              <a:t>loopbaanbegeleiding</a:t>
            </a:r>
            <a:r>
              <a:rPr lang="fr-FR" sz="1400" dirty="0">
                <a:latin typeface="Arial Narrow" panose="020B0606020202030204" pitchFamily="34" charset="0"/>
              </a:rPr>
              <a:t>.</a:t>
            </a:r>
          </a:p>
          <a:p>
            <a:endParaRPr lang="fr-FR" sz="12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6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97EDCB84-6FEE-166F-646C-38FAE24F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24254"/>
          <a:stretch/>
        </p:blipFill>
        <p:spPr>
          <a:xfrm>
            <a:off x="576169" y="3708108"/>
            <a:ext cx="1881285" cy="2031326"/>
          </a:xfrm>
          <a:prstGeom prst="rect">
            <a:avLst/>
          </a:prstGeom>
        </p:spPr>
      </p:pic>
      <p:pic>
        <p:nvPicPr>
          <p:cNvPr id="12" name="Picture 11" descr="A person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51568542-0D15-7DBD-C42D-0F2EA8745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22968"/>
          <a:stretch/>
        </p:blipFill>
        <p:spPr>
          <a:xfrm>
            <a:off x="576169" y="1517207"/>
            <a:ext cx="1881284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294897-7BD0-4979-9DF8-85C93E712AF8}"/>
              </a:ext>
            </a:extLst>
          </p:cNvPr>
          <p:cNvSpPr/>
          <p:nvPr/>
        </p:nvSpPr>
        <p:spPr>
          <a:xfrm>
            <a:off x="833120" y="816903"/>
            <a:ext cx="1068832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900"/>
              </a:spcAft>
            </a:pPr>
            <a:r>
              <a:rPr lang="fr-BE" dirty="0">
                <a:cs typeface="Arial" panose="020B0604020202020204" pitchFamily="34" charset="0"/>
              </a:rPr>
              <a:t>Progress Consulting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stelt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u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hierbij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graag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een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aantal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mensen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voor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, die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deze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materie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goed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FF6600"/>
                </a:solidFill>
                <a:cs typeface="Arial" panose="020B0604020202020204" pitchFamily="34" charset="0"/>
              </a:rPr>
              <a:t>beheersen</a:t>
            </a:r>
            <a:r>
              <a:rPr lang="fr-BE" b="1" dirty="0">
                <a:solidFill>
                  <a:srgbClr val="FF6600"/>
                </a:solidFill>
                <a:cs typeface="Arial" panose="020B0604020202020204" pitchFamily="34" charset="0"/>
              </a:rPr>
              <a:t>.</a:t>
            </a:r>
            <a:endParaRPr lang="fr-BE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B4274-CAAF-4EEF-8B2B-67B7945D98AE}"/>
              </a:ext>
            </a:extLst>
          </p:cNvPr>
          <p:cNvSpPr/>
          <p:nvPr/>
        </p:nvSpPr>
        <p:spPr>
          <a:xfrm>
            <a:off x="2585579" y="1596994"/>
            <a:ext cx="8218069" cy="20005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 rtl="0" fontAlgn="base"/>
            <a:r>
              <a:rPr lang="fr-FR" sz="1400" b="1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Hilde NICASI 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Partner en Senior Consultant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bij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Progress Consulting - Master in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Politieke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en Sociale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Wetenschappen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(internationale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politieke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betrekkingen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) @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Universiteit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Antwerpen - 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MBTI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®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Practitioner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- Insights Discovery®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Practitioner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-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Lumina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Spark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Practitioner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- Lego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Serious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® Play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Practitioner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-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Actief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lid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IAF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 (International Association of </a:t>
            </a:r>
            <a:r>
              <a:rPr lang="fr-FR" sz="1400" b="0" i="0" u="none" strike="noStrike" dirty="0" err="1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Facilitators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).</a:t>
            </a:r>
            <a:r>
              <a:rPr lang="nl-NL" sz="1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​</a:t>
            </a:r>
            <a:endParaRPr lang="nl-NL" sz="1400" b="0" i="0" dirty="0">
              <a:solidFill>
                <a:srgbClr val="000000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r-FR" sz="1400" b="1" i="0" u="none" strike="noStrike" dirty="0" err="1">
                <a:solidFill>
                  <a:srgbClr val="F39325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Talenkennis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: </a:t>
            </a:r>
            <a:r>
              <a:rPr lang="nl-BE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Nederlands, Frans, Engels, Duits, Japans en Spaans.</a:t>
            </a:r>
            <a:r>
              <a:rPr lang="fr-FR" sz="1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​</a:t>
            </a:r>
            <a:endParaRPr lang="fr-FR" sz="1400" b="0" i="0" dirty="0">
              <a:solidFill>
                <a:srgbClr val="000000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r-FR" sz="1400" b="1" i="0" u="none" strike="noStrike" dirty="0">
                <a:solidFill>
                  <a:srgbClr val="F39325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Expertise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: </a:t>
            </a:r>
            <a:r>
              <a:rPr lang="nl-BE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Persoonlijke ontwikkeling - Leiderschap - Communicatie / spreken in het openbaar, presentaties - Collectieve intelligentie en groepsfacilitering</a:t>
            </a:r>
            <a:r>
              <a:rPr lang="fr-FR" sz="1400" b="0" i="0" u="none" strike="noStrike" dirty="0">
                <a:solidFill>
                  <a:srgbClr val="44546A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.</a:t>
            </a:r>
            <a:r>
              <a:rPr lang="fr-FR" sz="1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Arial Narrow" panose="020B0606020202030204" pitchFamily="34" charset="0"/>
              </a:rPr>
              <a:t>​</a:t>
            </a:r>
            <a:endParaRPr lang="fr-FR" sz="1400" b="0" i="0" dirty="0">
              <a:solidFill>
                <a:srgbClr val="000000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endParaRPr lang="fr-FR" sz="1200" b="1" dirty="0">
              <a:latin typeface="Arial Narrow" panose="020B0606020202030204" pitchFamily="34" charset="0"/>
            </a:endParaRPr>
          </a:p>
        </p:txBody>
      </p:sp>
      <p:pic>
        <p:nvPicPr>
          <p:cNvPr id="6" name="Afbeelding 5" descr="Afbeelding met persoon, kleding, muur, schouder&#10;&#10;Automatisch gegenereerde beschrijving">
            <a:extLst>
              <a:ext uri="{FF2B5EF4-FFF2-40B4-BE49-F238E27FC236}">
                <a16:creationId xmlns:a16="http://schemas.microsoft.com/office/drawing/2014/main" id="{5CCAA56D-A0C0-3C8D-5706-1B880DE5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1596994"/>
            <a:ext cx="1124155" cy="16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247</Words>
  <Application>Microsoft Office PowerPoint</Application>
  <PresentationFormat>Breedbeeld</PresentationFormat>
  <Paragraphs>14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Arial Narrow</vt:lpstr>
      <vt:lpstr>Segoe UI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Geertrui Van Look</dc:creator>
  <cp:lastModifiedBy>Geertrui Van Look</cp:lastModifiedBy>
  <cp:revision>5</cp:revision>
  <dcterms:created xsi:type="dcterms:W3CDTF">2024-04-10T15:18:21Z</dcterms:created>
  <dcterms:modified xsi:type="dcterms:W3CDTF">2024-04-15T18:38:23Z</dcterms:modified>
</cp:coreProperties>
</file>